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5A361F0-64D6-417D-8C13-D4E8C300EB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7633798B-419B-42E3-9967-19967EECFD22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DC4FB19-6106-4250-A11F-9686714287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236585A1-F5F3-4E22-9162-EFE49A096023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第十课 裁员潮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一、「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」指的是｜</a:t>
            </a:r>
            <a:r>
              <a:rPr lang="en-US" altLang="zh-TW" dirty="0"/>
              <a:t>to mean…; to refer to…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「</a:t>
            </a:r>
            <a:r>
              <a:rPr lang="zh-TW" altLang="en-US" dirty="0"/>
              <a:t>假工作</a:t>
            </a:r>
            <a:r>
              <a:rPr lang="zh-TW" altLang="en-US" dirty="0">
                <a:solidFill>
                  <a:srgbClr val="FF0000"/>
                </a:solidFill>
              </a:rPr>
              <a:t>」指的是</a:t>
            </a:r>
            <a:r>
              <a:rPr lang="zh-TW" altLang="en-US" dirty="0"/>
              <a:t>员工在完成一项专案后，暂时没有任何工作，于是公司让员工做自己有兴趣的专案以刺激出新的创意。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「</a:t>
            </a:r>
            <a:r>
              <a:rPr lang="zh-TW" altLang="en-US" dirty="0"/>
              <a:t>地产地消</a:t>
            </a:r>
            <a:r>
              <a:rPr lang="zh-TW" altLang="en-US" dirty="0">
                <a:solidFill>
                  <a:srgbClr val="FF0000"/>
                </a:solidFill>
              </a:rPr>
              <a:t>」指的是</a:t>
            </a:r>
            <a:r>
              <a:rPr lang="zh-TW" altLang="en-US" dirty="0"/>
              <a:t>在当地生产的东西，在当地消费。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「</a:t>
            </a:r>
            <a:r>
              <a:rPr lang="zh-TW" altLang="en-US" dirty="0"/>
              <a:t>复古风</a:t>
            </a:r>
            <a:r>
              <a:rPr lang="zh-TW" altLang="en-US" dirty="0">
                <a:solidFill>
                  <a:srgbClr val="FF0000"/>
                </a:solidFill>
              </a:rPr>
              <a:t>」指的是</a:t>
            </a:r>
            <a:r>
              <a:rPr lang="zh-TW" altLang="en-US" dirty="0"/>
              <a:t>一些设计或产品，回到上个世代流行的现象。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3600" dirty="0"/>
              <a:t>二、以</a:t>
            </a:r>
            <a:r>
              <a:rPr lang="en-US" altLang="zh-TW" sz="3600" dirty="0">
                <a:latin typeface="標楷體" panose="03000509000000000000" pitchFamily="65" charset="-120"/>
              </a:rPr>
              <a:t>…</a:t>
            </a:r>
            <a:r>
              <a:rPr lang="zh-TW" altLang="en-US" sz="3600" dirty="0"/>
              <a:t>来说｜</a:t>
            </a:r>
            <a:r>
              <a:rPr lang="en-US" altLang="zh-TW" sz="3600" dirty="0"/>
              <a:t>in terms of…; as far as … is concerned</a:t>
            </a:r>
            <a:endParaRPr lang="zh-TW" altLang="en-US" sz="36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808227"/>
          </a:xfrm>
        </p:spPr>
        <p:txBody>
          <a:bodyPr>
            <a:normAutofit fontScale="92500"/>
          </a:bodyPr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美国这段时间整体的裁员人数</a:t>
            </a:r>
            <a:r>
              <a:rPr lang="zh-TW" altLang="en-US" dirty="0">
                <a:solidFill>
                  <a:srgbClr val="FF0000"/>
                </a:solidFill>
              </a:rPr>
              <a:t>来说</a:t>
            </a:r>
            <a:r>
              <a:rPr lang="zh-TW" altLang="en-US" dirty="0"/>
              <a:t>，其实并不算多。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这次的暴风雪不算太严重，但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影响的范围</a:t>
            </a:r>
            <a:r>
              <a:rPr lang="zh-TW" altLang="en-US" dirty="0">
                <a:solidFill>
                  <a:srgbClr val="FF0000"/>
                </a:solidFill>
              </a:rPr>
              <a:t>来说</a:t>
            </a:r>
            <a:r>
              <a:rPr lang="zh-TW" altLang="en-US" dirty="0"/>
              <a:t>，却是近几年来最大的，几乎包括整个中欧。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运送的时间</a:t>
            </a:r>
            <a:r>
              <a:rPr lang="zh-TW" altLang="en-US" dirty="0">
                <a:solidFill>
                  <a:srgbClr val="FF0000"/>
                </a:solidFill>
              </a:rPr>
              <a:t>来说</a:t>
            </a:r>
            <a:r>
              <a:rPr lang="zh-TW" altLang="en-US" dirty="0"/>
              <a:t>，整个台湾都可以在一天之内送到，所以可以算是在地产地消的范围。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三、反而｜</a:t>
            </a:r>
            <a:r>
              <a:rPr lang="en-US" altLang="zh-TW" dirty="0"/>
              <a:t>on the contrary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跟科技业的大力裁员比起来，美国其他的产业对蓝领的需求</a:t>
            </a:r>
            <a:r>
              <a:rPr lang="zh-TW" altLang="en-US" dirty="0">
                <a:solidFill>
                  <a:srgbClr val="FF0000"/>
                </a:solidFill>
              </a:rPr>
              <a:t>反而</a:t>
            </a:r>
            <a:r>
              <a:rPr lang="zh-TW" altLang="en-US" dirty="0"/>
              <a:t>很高。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洛克菲勒认为工作是实现自我的机会，收入多少</a:t>
            </a:r>
            <a:r>
              <a:rPr lang="zh-TW" altLang="en-US" dirty="0">
                <a:solidFill>
                  <a:srgbClr val="FF0000"/>
                </a:solidFill>
              </a:rPr>
              <a:t>反而</a:t>
            </a:r>
            <a:r>
              <a:rPr lang="zh-TW" altLang="en-US" dirty="0"/>
              <a:t>不是最重要的。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如果叫孩子勉强学习，不但没有效果，</a:t>
            </a:r>
            <a:r>
              <a:rPr lang="zh-TW" altLang="en-US" dirty="0">
                <a:solidFill>
                  <a:srgbClr val="FF0000"/>
                </a:solidFill>
              </a:rPr>
              <a:t>反而</a:t>
            </a:r>
            <a:r>
              <a:rPr lang="zh-TW" altLang="en-US" dirty="0"/>
              <a:t>让孩子失去学习的兴趣。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304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37</cp:revision>
  <dcterms:created xsi:type="dcterms:W3CDTF">2024-07-26T00:45:44Z</dcterms:created>
  <dcterms:modified xsi:type="dcterms:W3CDTF">2026-04-24T08:27:54Z</dcterms:modified>
</cp:coreProperties>
</file>